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0E083-CA68-42D8-B8D7-C312AF1B5463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9F26A-EBC8-417C-AFF0-A9678DABD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45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calbillingandcoding.org/facts-about-the-internet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9F26A-EBC8-417C-AFF0-A9678DABDF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82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sz="2400" b="1" dirty="0" smtClean="0"/>
              <a:t>Bibliography</a:t>
            </a:r>
          </a:p>
          <a:p>
            <a:r>
              <a:rPr lang="en-US" dirty="0" err="1" smtClean="0"/>
              <a:t>Fenell</a:t>
            </a:r>
            <a:r>
              <a:rPr lang="en-US" dirty="0" smtClean="0"/>
              <a:t>, Zachary. "http://www.ehow.com/facts_6175341_technology-made-communication-better_.html." November 20010. </a:t>
            </a:r>
            <a:r>
              <a:rPr lang="en-US" i="1" dirty="0" smtClean="0"/>
              <a:t>ehow.com.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Mc</a:t>
            </a:r>
            <a:r>
              <a:rPr lang="en-US" dirty="0" smtClean="0"/>
              <a:t> </a:t>
            </a:r>
            <a:r>
              <a:rPr lang="en-US" dirty="0" err="1" smtClean="0"/>
              <a:t>Luhan</a:t>
            </a:r>
            <a:r>
              <a:rPr lang="en-US" dirty="0" smtClean="0"/>
              <a:t>. "http://www.ehow.com/video_5112445_effects-technology-mass-communication.html." April 2011. </a:t>
            </a:r>
            <a:r>
              <a:rPr lang="en-US" i="1" dirty="0" smtClean="0"/>
              <a:t>ehow.com.</a:t>
            </a:r>
            <a:r>
              <a:rPr lang="en-US" dirty="0" smtClean="0"/>
              <a:t> 2012.</a:t>
            </a:r>
          </a:p>
          <a:p>
            <a:r>
              <a:rPr lang="en-US" dirty="0" smtClean="0"/>
              <a:t>Salter, Alex Michel and Ben. "http://upload.wikimedia.org/</a:t>
            </a:r>
            <a:r>
              <a:rPr lang="en-US" dirty="0" err="1" smtClean="0"/>
              <a:t>wikipedia</a:t>
            </a:r>
            <a:r>
              <a:rPr lang="en-US" dirty="0" smtClean="0"/>
              <a:t>/commons/c/c4/Timeline_of_communication_tools.jpg." 2008. </a:t>
            </a:r>
            <a:r>
              <a:rPr lang="en-US" i="1" dirty="0" smtClean="0"/>
              <a:t>Book Marketing Media.</a:t>
            </a:r>
            <a:r>
              <a:rPr lang="en-US" dirty="0" smtClean="0"/>
              <a:t> </a:t>
            </a:r>
          </a:p>
          <a:p>
            <a:r>
              <a:rPr lang="en-US" dirty="0" smtClean="0"/>
              <a:t>startacellphonebusiness.com. "http://startacellphonebusiness.com/articles/facts-about-cell-phones.html." March 2010.</a:t>
            </a:r>
          </a:p>
          <a:p>
            <a:r>
              <a:rPr lang="en-US" dirty="0" smtClean="0"/>
              <a:t>medicalbillingandcoding.org. </a:t>
            </a:r>
            <a:r>
              <a:rPr lang="en-US" dirty="0" smtClean="0">
                <a:hlinkClick r:id="rId3"/>
              </a:rPr>
              <a:t>http://www.medicalbillingandcoding.org/facts-about-the-internet/.</a:t>
            </a:r>
            <a:r>
              <a:rPr lang="en-US" dirty="0" smtClean="0"/>
              <a:t> July 2010.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9F26A-EBC8-417C-AFF0-A9678DABDF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80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DA7DB69-C400-4606-BF51-1B27D94CC3A1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5BAD987-4DCD-496F-BA5D-70A8212E6B2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xplosion 1 2"/>
          <p:cNvSpPr/>
          <p:nvPr/>
        </p:nvSpPr>
        <p:spPr>
          <a:xfrm>
            <a:off x="-685800" y="533400"/>
            <a:ext cx="8104909" cy="5105400"/>
          </a:xfrm>
          <a:prstGeom prst="irregularSeal1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7315200" cy="2595025"/>
          </a:xfrm>
        </p:spPr>
        <p:txBody>
          <a:bodyPr>
            <a:normAutofit/>
          </a:bodyPr>
          <a:lstStyle/>
          <a:p>
            <a:r>
              <a:rPr lang="en-US" dirty="0" smtClean="0"/>
              <a:t>Using Technology to Communicate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59436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Dallon </a:t>
            </a:r>
            <a:r>
              <a:rPr lang="en-US" dirty="0" smtClean="0"/>
              <a:t>Bloxham</a:t>
            </a:r>
          </a:p>
          <a:p>
            <a:r>
              <a:rPr lang="en-US" dirty="0" smtClean="0"/>
              <a:t>CIS 1020-023</a:t>
            </a:r>
          </a:p>
          <a:p>
            <a:r>
              <a:rPr lang="en-US" dirty="0" smtClean="0"/>
              <a:t>04/10/2012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099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Technology's progression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315200" cy="3539527"/>
          </a:xfrm>
        </p:spPr>
        <p:txBody>
          <a:bodyPr/>
          <a:lstStyle/>
          <a:p>
            <a:r>
              <a:rPr lang="en-US" dirty="0" smtClean="0"/>
              <a:t>The Advancement of technology has helped to improve the ways we communicate with each other. From….</a:t>
            </a:r>
          </a:p>
        </p:txBody>
      </p:sp>
      <p:pic>
        <p:nvPicPr>
          <p:cNvPr id="1026" name="Picture 2" descr="http://t0.gstatic.com/images?q=tbn:ANd9GcQEgH3d-zBxnnxmPDs1p_FvPBt8bXsfH5GjctHPXQM06ZOn9TmBS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66999"/>
            <a:ext cx="1752600" cy="1162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185" y="3829050"/>
            <a:ext cx="294343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Pen and Paper/ Printing Press</a:t>
            </a:r>
            <a:endParaRPr lang="en-US" sz="1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743200" y="3124200"/>
            <a:ext cx="762000" cy="3810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pic>
        <p:nvPicPr>
          <p:cNvPr id="1028" name="Picture 4" descr="http://www.magnet.fsu.edu/education/tutorials/museum/images/1844-telegraph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729" y="2607506"/>
            <a:ext cx="1713899" cy="122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470863" y="3829050"/>
            <a:ext cx="235910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Morse Telegraph (1838)</a:t>
            </a:r>
            <a:endParaRPr lang="en-US" sz="1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791200" y="3218278"/>
            <a:ext cx="914400" cy="36312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utoShape 6" descr="data:image/jpeg;base64,/9j/4AAQSkZJRgABAQAAAQABAAD/2wCEAAkGBg8SEBUUEBQVFRAVExISFBQQFhQVFQ8SFBYVFBYUFBYXGyYeFxojGRUUHy8gIycpLC0sFx4xNTAqNSYrLSkBCQoKDgwOFw8PFCkcHBwpKSkpKSksKikpLCkpKSksKSkpKikpKSkpLCkpKSwpKSkpKSksKSkpLCkpKSkpLyk2Kf/AABEIAOEA4QMBIgACEQEDEQH/xAAcAAEAAgIDAQAAAAAAAAAAAAAABgcEBQIDCAH/xABOEAABAwIEAgYECQcKBAcAAAABAAIDBBEFEiExBkEHEyJRYXEUMoGRM0JScqGisbLBIyVic3SCkhU0Q1PD0dPh8PEIFySzRFRjg4STwv/EABcBAQEBAQAAAAAAAAAAAAAAAAABAgP/xAAbEQEBAQEBAQEBAAAAAAAAAAAAARExAhJBIf/aAAwDAQACEQMRAD8AvFERAREQEREBERAREQEREBdFbWxwsMkrmsjaLuc82AWFxDxLTUUJlqX5W7NA1fI75LG8z/o2VBcYdJMtZLmItE0nq4ydIxtcgbvI3d42Fgqlqy8a6XGgltJFn/8AUmu1p+bGO0R5lvko3P0n4m43D42+DIhb6xJ+lV3FxFr2hp/r/XNbOOpa4XBVyM7U/wAP6XqxhHXxRSt59Xmif5i5c0+Vm+YVicO8WUtawmB3abbPE8ZZI77Zm93c4EtPIlefS9d1FiEsMjZYXlkrDdrhyvuCPjNPNp0PuIYT09KIo9wXxdHXwZrBszOzLHe+R3e3vadwVIVlsREQEREBERAREQEREBERAREQEREBERAREQFwmmaxpc4gNaC5xOzWgXJPsXNRLpWrjFhFUWmxcxsXsle2N31XOQUXxrxdJX1L5nE9UCWwMO0cV9NPlO0cT3m2wCisjl9c5dRWmH0FZ+G1RabH1T9B/wA7e+y44dRBxu4XHctjV0bWtDmixD2bdxcAiOT6gtK7W1fuK03pB2PLRc45kE44K4hNJWxyX7D/AMnIO9u/2B3tAXoZrgRcbeHNeUqSfVp7nxn67fwuvS/CVUZKGBx36prT4lnYv9VSteW3REUaEREBERAREQEREBERAREQEREBERAREQFFelDDzNhNU1ouQxso/wDae2U/Q0qVLi9oIIIuCLEHUEdyDx7U0pbusUqYcXYM6GaWK2kUj2DwYCcn1cpv3EKJuYtObcYOBk+j2rtxKUNaG91nG+tms2vfe7re4rU0bpATk9vcPnch7V3TxuO5uSbucd3Hl5Acvw2QYAK7GlfXRr7GzVFbCh1LR3uZ94H7AV6W4BaRhtPfnGXexznOH0ELz7wvhbpZmtaLu0a3xkk7DPdclem6GkbFEyNvqxsZG35rAGj6ApVjvREUaEREBERAREQEREBERAREQEREBERARcJZWtaXOIa1oLnOcQA0AXJJOwA5qAScWV+JSOiwgCKma4tkrpm3BPMQsI1Pnr35NLhYN0uoIOiKmk7VXUVVRKd3ySkDv7IAJA12JK6Kno3qqUdZhNZMx7e0IKh2eGT9HawuNLkHzG4Iwuljhohwq4x2SGxz2+K4aRyHwOjD5M7yqvloY3HVov5A/aCr34P4oZiNPIyojDKiImCqgeLgON2nQ37DrOFjexa4a2uYNxZ0ZzwOMlI101Pvkbd0sPhbeVviLu7wdXLUrNiuJaIjbUcvDyGw9ix3UrltuZHMaEc2nuI3HtXB8ff9KrLSPp1zjprfgO8rKnq428wT3D8Suj0zs3aLu73bAdzW/wB/+0VcPRBwi5rRVytsDfqAdC8u0dNbkLXa3wLjsQVaSh/RdxL6ZQMzaSw/kHg63DQMj78w5mX2hw5KYLLcEREUREQEREBERAREQEREBERAREQERaPjPiRtDRyTbyepEzcyTP0Y23PXU+AKCL8XVMmJVowyncW08eWWvlZybcFsIPedPaf0HAzygoIoImxQtDImNDWtaLBoH+t+a0XAXDBo6X8qc1XM4z1LzYl0z9S2/MNvbzzH4y39XUtjjc918rGlxsCTYC+gGpPgECrqmRRukebMY0uce4AXKpvijpgq3vLaP8lGLgHK173eLibtb5Ae0qwJ/S6uCUdhrXZmGMWc5oIF2POozd/ZOUnTPuqbxDhHEIXlkLM7M2hDo2XvtcPfv4jQ6a66Vm1q4uKa5tQ+obI4VEmUPeHFpeGgABwaQCLNG99lKOHemOvieBUkTMvqHhrXAfovYB9YFQbFsOqIpTHUMyy2aS0va42cMwPYJFrarFpmdoEWFiPlH7Qqj1DBBh+IwsmdDFMxw066NjnM5FpuDYg9y0/FXA2GMoal0dLCx7YJZGvjjYHNdG0vFjba7RfvC1vR1j0n8nREMaLuk1aL5i17mku7YsTlvYcrLY8T45K6iqWlgANPOCbcjG7btKGx59mgBbf7FjwzuHZ5LOeOwtdHuqi8ehWgY0TuF8wbC31jazszjcXtuB9PeVaKrjob+Dn/APj/AHXqx1K3OCIiiiIiAiIgIiICIiAiIgIiICIiAq/d+cccsdaTDQCe6Stft55Lews/SU1xbEGwQSzO9WKN8h8Qxpdb6FGeinDjHhrJX6zVT31cjubnSm4v+6G+8oJiuqqgD2OadnAjXVdqIIvggdSGdjzdsk8lQwHQxuls57LnRzS/M4EcnWtpcwniLj/0aUQxRiVzWtzvkc5jS4j4oAu7vzXtrpe11bpaF596TTfFp/3R9RqsYsaLizix9XKx74mMdGxzAY3P7TS7NY5r7Eu/iK+cHYbDPO1kjOwZIgQHPFw57QRcG60dZ6ykvR5/OmfrYf8AuNVR6Dwzhekp4hFDHljbewzPNrkkm5cTqSSsLi/Dom4fVEN1FNPbU/1bvFSJaTjY/m2r/Zp/uFSN2PNT/UWvjGq2DvUWBGNVWF89Dnwc/lT/AHXqxlXPQ58HN5U/2SKxlK3OCIiiiIiAiIgIiICIiAiIgIiICIiCM9JjyMIrCN+of+C2nDcYbR04Gwp4APIRtC6uL8OM9BUxN1c+CVrR3uynKPfZYnR7iQnwuleP6hjD4OiHVuHvaUEiREQCvPPSOfzpUfO//IXoYrznx7JmxOp8JHD3G34Kxn0h1X6yk3R5/Om/rIf+41Rqq9ZSHgOXLUNJ2D4j7pGlVl6bWj45P5sq/wBmm+4VvFoePD+bKv8AZpvulZbrzdJ6iwYhqs6T1VhRDVaYXv0O/BzfNp/7VWKq66Hvg5fm0/8AbKxVK3OCIiiiIiAiIgIiICIiAiIgIiICIiAoLwOfRK+tw86Mz+m0w5dTN67R4NfYe9TpQfjkej12HVo0AnNHKe+KpFgXHua4E+1BOEREHwleZMZqetq55PlSPd/E4n8V6H4pr+po5pL2IjcB853Zb9JC83Q6hzu9xVjHpp6v1itpwvNlkPzb+4grVVZ7RWXgMlpQO8Ee8Ko9X00wexrhs5rXe8XWk6QD+a6z9ml+6Vz4IrutoIHXuQzIfAs7P2ALq6Qz+aqz9nk+xZb/AB5zl9VYUQ1WZL6qxIt1phevQ98HL8yn/tlYqrnoe+Dl+ZT/AGzqxlK3OCIiiiIiAiIgIiICIiAiIgIiICIiAox0k4X1+F1LR67IzMw8w+H8qLePZI9qk6xsTA6iW+3VyX8spQdHD+JekUkE/wDWwxyad7mgn6SVsFEuii/8jUl/6t1vLrH2+iy3vEGIugppZWgFzGEtB2LjoL+FyEEL6ZMZ6ulbED2nnMfmt0HvJP8ACqghZaMe9d3EHEE1SR17y9+Z2Z7iLEFxIAA9UAG1hpp4rhLI3LoQdORBWo52o9U7lc8PlyyNPcQuM+662GxQehOinEezLATsRK3ydYO+my3nSOfzTWfs71S2C8WvgLH05PX5Mp0u0WI9a+4IBBHjuN1b3G1b1uBVElrZ6TPbfKXAEi/OyjU48/yeqsWHdZMh7Kxod1WV5dDvwcvzKf7Z1Y6rfobP5Ob5lP8AbOrIUrfngiIooiIgIiICIiAiIgIiICIiAiIgKP8AH2KCnw2qk59S9jO8ySDq2W/ecFIFA8ad/KWJxUrO1SUTm1NWRq18+vUwHvtqSPMbhBJ+FcNNPQ08J0McETDt6zWAO28brIxrD+vgkivYvaQCdgdxfwuAs1EHm3HsElpZnNkYWO3s4AhwN7EH1SNDqFo53g/Fbfvyt/BemMe4YpaxmWdlyAcr2ktey/c4cvA3Hgq/xLoIY4kwVRaOQmia/wCsxzPsV1n5Uw8eA9wXW53fYeQaFazv+H+oJ/ncVv1L/wDEWww7/h+iBBnq3uHNsEbY7/vOLz9ATTFecDYNU1E+WCNz9DckHIy+mZ7joAP9rq8eM6Dq8DniGuSkyX78rQL29i3PD/DVNRR9XTsyjS7nEue8jm5ztTudNtTZdfFzQaGoB5wvH0IZjzPONFjw7rJrDYkLFgOqrK7uhl3Ym/Vwfem/vVlqr+hh3wv6qH70itBZbnBERFEREBERAREQEREBERAREQERQ/jjiOYPjoaE/wDX1PxuVJBqHTu7tjbyJ1IAIdXEvFc80zqDC+1VbTz/ANFQNOhLjzk3sOR7yLLe8LcMw0NOIYruNy+SR3rzSu9Z7j3n7AF94X4ZgoadsMI/Se8+vNIfWe88yfo2W3QEREBERAWJiOKwU7M08jWNJyjMdXuOzWjdzj3AErTcUcWdQ9tPTBsldIxz2MeSGQxtBLppiNQ0WNmjVx0FtSKpxGasoa2GuxB3pbZW1EQtZpYHMF+ra67GtyuuMulswNjuSptj3TDHDI2KCkqJJnkNj65hp2yFzsjcokGc9ogeqN9bKH8Yw4tkfVTytcYXAyRtL+rgu5rbMBAa4docgS0k3NrqM8WcYGrMIZH1UcJzMNwZXvOW8jngak5Gm9gCddVjYpxDV1bMtRK97CSS0FrWud3kNbZxVSk3CeIPiM3UkN6szWJs/qw0PzBp/ROa25ANhotBBNZTuDpArZHR0sj44mSmGCWoy9vqiREXHMS0WaTtpe9+YGfx5wThdLRl0DslQ1zBGDMZDUMOUOzt2B1cRlA9Ud5sREMP4lnhc10TnxuaLAxuLSb73tuNBodFePRxx56cwxzW9JYLkgWErNBmtyIJF7aagjuHn6kc13Zd7Ct5w7jMlJURyxntRuv4PadHNPgRcIT+PTaLDwjFY6mFk0Rux4v4tPNp8Qbj2LMUbEREBERAREQEREBERAREQajiriSKhpXzy65dGMBsZZD6rAeV+Z5AE8lpuj7hyWNr6us1r6s55CR8DHuyFoPqgAC48ANct1h8TQiqxuipn6wwQyVz2nZ783Vx377OA9571PEBERARFpOJOMqGhbeplDXEXbG3tSSfNYNbX5mw8UG7Wrx3iSmpGOdM8BwY6QRjV72tBJIaNbaWzbDmVXuM8bYrUAOjjNBRvNmySgGqnbz6tjgRHoR2iLC4s52xjuOYgxtFPHHe8je25xL3ym4JMkjiXSOsDqSfCwVxm13YHgGIVM4xAzZKidpnbla2RrIpM0YDw9wGQNDRlGzbG9wQoPi+N1FTIXVMhke3QfIbqdGi1svZv42HLRTngnBJ6rDx1lTN6OZJImwRPbGI2t1c6R5aTa7j2bjcb5rNgOK0DIaiaNj88cb8gk5EDUBzgLBwuW8gddtLEbrBYMOdE0Sh7ZizO+Ul9r5nAlrwSG7cx531Kz8UwmHqw6GcPFmiKMlr3PdmaCI3A3LiCRa3ntdRSGd7WkBxDSbkNN8x017NxyHNfYax7n5YWufK/sgNBe92mwA1Itfu0vfS4RTGowHWbZ1mkkjZ12saLHmC5riO8G/NWVQ0HDrcOYZOpdmgbne7WpExaMxa+94y11xkAA057GOcI4HFHVB2KMys6uR4ZUNcWibM1rHzC1nstmFx2Q6zTY2v2dI1PRSdSaJjTK09XPLBCIonlwuzNlAaDdj7cyL75URCaWM5mfpFw87Zdfff3LNcbFZGDQNfOLaxxtLWn5dr3d+89ziPABd2KUgvcKolnR1xq6lkyPN4HkZ275Ttnb4jmOY8QFeEE7XtDmEOa4Atc03DgdiCvKUM5aVYfA3SA+mcGSEupye03csvu9njzI5+eqiyruRcIpWuaHNILSAQRqCDqCPCy5qNiIiAiIgIiICIiAiIggXH1NPS1UGKU7DJ1LHQ1MY3dTuJOYd1iSb8jlJ0DlJeH+LaKtYHU8rXEgEsJAkZfk5h1HnseRK3CiON9FeFVLs7oerkJuXU7jHc9+Udi/jluglt1pce40oKNpNROxrgLhjTmkdvsxt3ct9vFRn/AJL0Z0fU1r2fIdMzL5aRrc4L0aYVSkOjp2ukGuea8rr3vmGe4afEAINAOJcYxPTDofQ6Q6el1QvI5vfEzb2jMP0mlb3hro5o6R3WuzVFWTmdU1JzyF3e298nn63eSpVZEFS9LdQ4VTPkiNth5l39x9yrauxAlpCtTpWw/wDKNe4Hq3stcbxvYTc+RBbfusDtmIqSsw+Rp+U3k4d3itOd6x4a6djHMhkkax2ro2OcADa17DceI5bqyYeOcMiomNZr/wBMyP0VrSAJMgEnWHZ1yDcnQ3J1JN6zkpnWuWu02c3l7liPnfzsfnDX37oRZPR/gOHOpGyzCJ0ueVk/pDY3iJrcpjyMe07tF7ixOd2ugtqMF4ho6HE6h8TXOpHtkiYY/XiDjG8FhN9A5hG50I3soWZnfJb7LrkI5jysPcouphxvxs2rdD1DXRNgzZXuJDzma1h57WaB4rEPEzZKExOaMzszHPa0MAbdrszA0AdY6wBtyaLkNDWrSUuFXN3HMe47f5rafyc34x22HIDuA5Ko11NVuY640HcOQGwWRPiebdfKhrBstdIddEHN77lZFNUELhRUL5DYENHe82A/FSjDMCgYQSS7kXkHUn4sTd7nv3PKyC5ujWZ7sLpy/fK8C/yA9wZ9Wyk60fBsLm0bMwsXZnBo2a0mzGi29mhuvPfmt4sukEREBERAREQEREBERAREQEREBERBg4xg8VTEY5b2OoLdHMcNnNPf/mFTXEnR/XU13NYZItTngBcLa6uj9Zp77XHirzRVLNeWXSHcH2g811yVLjvY/OAK9HY3wTh9XczwNLz/AEjLxyfxssT5G6hGKdBcZuaapezezZ2NkHlmYWEeZums/Kn3lvyG+y4XUXEbAe8qf1vQpijblhp5RyyyPY4+xzLD+Jaubonxkf8Ahs3zJoTb3vCupiLsq3D4o/iK5+mOPxG+0vP4rf8A/K/Gf/Jyf/bT/wCKuqu6PMVhjMktJIGNtfK6ORwvpfJG9ziO820QxpC95+Q3yb+JRlOCe04u8v8AJbXhnheorZ2xRRube+aR8b8kQAJu8202Ate5JCtTC+hKnbrUVEkn6MTWxNPgb5ne4hRcVXQQAEBrbEmw5uce4AakqzeEej+Z5ElUDHH8l2kkg7rf0bTz2ce7mp5g3C1HS/zeFjHbF9szz5vddx962qavy4sYAAALAaADYAcguSIo0IiICIiAiIgIiICIiAiIgIiICIiAiIgIiIPiIiD6iIg+FfURAREQEREBERAREQEREH//2Q=="/>
          <p:cNvSpPr>
            <a:spLocks noChangeAspect="1" noChangeArrowheads="1"/>
          </p:cNvSpPr>
          <p:nvPr/>
        </p:nvSpPr>
        <p:spPr bwMode="auto">
          <a:xfrm>
            <a:off x="63500" y="-10287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43555" y="3928078"/>
            <a:ext cx="177933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Telephone (1848)</a:t>
            </a:r>
            <a:endParaRPr lang="en-US" sz="1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28600" y="5181600"/>
            <a:ext cx="1676400" cy="6096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4" name="Picture 10" descr="http://www.chevroncars.com/learn/img-old/antique-telephon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545" y="2500311"/>
            <a:ext cx="1303352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ictessentials.com/images/pictures/alt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296492"/>
            <a:ext cx="1670631" cy="2379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868787" y="5901898"/>
            <a:ext cx="281840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Computers &amp;</a:t>
            </a:r>
          </a:p>
          <a:p>
            <a:pPr algn="ctr"/>
            <a:r>
              <a:rPr lang="en-US" sz="1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Computer Networking (1969)</a:t>
            </a:r>
            <a:endParaRPr lang="en-US" sz="1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6248400" y="4952999"/>
            <a:ext cx="2286000" cy="124128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553200" y="5391090"/>
            <a:ext cx="12609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On To…..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6763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dn.moxiebird.com/wp-content/uploads/2011/06/Internet-ima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628" y="749587"/>
            <a:ext cx="2244504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3.gstatic.com/images?q=tbn:ANd9GcS9F1XMpWnfbyxayMQqVrRq_-RUl2UGAgsmby7dvymlEYIDvxD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11321"/>
            <a:ext cx="3276600" cy="21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635928" y="457200"/>
            <a:ext cx="340105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World Wide Web</a:t>
            </a:r>
            <a:endParaRPr lang="en-US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94054" y="2590800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&amp;</a:t>
            </a:r>
            <a:endParaRPr 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0" y="3718428"/>
            <a:ext cx="314060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Cell Phones and</a:t>
            </a:r>
          </a:p>
          <a:p>
            <a:pPr algn="ctr"/>
            <a:r>
              <a:rPr lang="en-US" sz="2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Mobile Networks</a:t>
            </a:r>
            <a:endParaRPr lang="en-US" sz="2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19400" y="121920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Making light speed communication anywhere in the world.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4953000"/>
            <a:ext cx="40550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Being able to be mobile and still available to communicate with people.</a:t>
            </a:r>
          </a:p>
          <a:p>
            <a:endParaRPr lang="en-US" dirty="0"/>
          </a:p>
          <a:p>
            <a:r>
              <a:rPr lang="en-US" dirty="0" smtClean="0"/>
              <a:t>It is estimated that 250-300 million cell phones are currently being used in the U.S.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622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315200" cy="1154097"/>
          </a:xfrm>
        </p:spPr>
        <p:txBody>
          <a:bodyPr/>
          <a:lstStyle/>
          <a:p>
            <a:r>
              <a:rPr lang="en-US" dirty="0" smtClean="0"/>
              <a:t>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315200" cy="35661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</a:t>
            </a:r>
            <a:r>
              <a:rPr lang="en-US" dirty="0" smtClean="0"/>
              <a:t>as </a:t>
            </a:r>
            <a:r>
              <a:rPr lang="en-US" dirty="0"/>
              <a:t>made communication more convenient by creating more ways to communicate. </a:t>
            </a:r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as </a:t>
            </a:r>
            <a:r>
              <a:rPr lang="en-US" dirty="0"/>
              <a:t>made staying in touch with people who live far away easy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Has made </a:t>
            </a:r>
            <a:r>
              <a:rPr lang="en-US" dirty="0"/>
              <a:t>c</a:t>
            </a:r>
            <a:r>
              <a:rPr lang="en-US" dirty="0" smtClean="0"/>
              <a:t>ommunicating a message to a large number of people easier.</a:t>
            </a:r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Some Examples: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5200" y="3810000"/>
            <a:ext cx="17035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Video Chat</a:t>
            </a:r>
            <a:endParaRPr lang="en-US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6426" y="3692916"/>
            <a:ext cx="268374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Email- </a:t>
            </a:r>
          </a:p>
          <a:p>
            <a:pPr algn="ctr"/>
            <a:r>
              <a:rPr lang="en-US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Instant Messaging</a:t>
            </a:r>
            <a:endParaRPr lang="en-US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5000" y="3856166"/>
            <a:ext cx="276870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Social Networks &amp; </a:t>
            </a:r>
          </a:p>
          <a:p>
            <a:pPr algn="ct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Blogs</a:t>
            </a:r>
            <a:endParaRPr lang="en-US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3076" name="Picture 4" descr="http://www.puremobile.com/insiderblog/wp-content/uploads/2011/02/emai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508377"/>
            <a:ext cx="990600" cy="106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static.blackberryrocks.com/wp-content/uploads/2009/09/blackberry-im-client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486" y="5573563"/>
            <a:ext cx="1447800" cy="1051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graphics8.nytimes.com/images/2009/04/14/timestopics/skype-39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171" y="4495800"/>
            <a:ext cx="1371600" cy="75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therealmacgenius.com/wp-content/uploads/2011/10/facetime-iphone.jpeg?9d7bd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708" y="5285344"/>
            <a:ext cx="2338526" cy="142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://farm1.staticflickr.com/225/503165914_a680a56c77_z.jpg?zz=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653" y="4776513"/>
            <a:ext cx="2057400" cy="77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://fortunewallstreet.files.wordpress.com/2010/10/twitter_logo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653" y="5717715"/>
            <a:ext cx="2075264" cy="76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027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315200" cy="1154097"/>
          </a:xfrm>
        </p:spPr>
        <p:txBody>
          <a:bodyPr/>
          <a:lstStyle/>
          <a:p>
            <a:r>
              <a:rPr lang="en-US" dirty="0" smtClean="0"/>
              <a:t>The Internet &gt; everything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315200" cy="3539527"/>
          </a:xfrm>
        </p:spPr>
        <p:txBody>
          <a:bodyPr/>
          <a:lstStyle/>
          <a:p>
            <a:pPr marL="45720" indent="0">
              <a:buNone/>
            </a:pPr>
            <a:r>
              <a:rPr lang="en-US" dirty="0" smtClean="0"/>
              <a:t>The internet has changed all previous forms of mass communicating. Such as</a:t>
            </a:r>
            <a:r>
              <a:rPr lang="en-US" dirty="0" smtClean="0"/>
              <a:t>..</a:t>
            </a:r>
            <a:endParaRPr lang="en-US" dirty="0" smtClean="0"/>
          </a:p>
          <a:p>
            <a:r>
              <a:rPr lang="en-US" dirty="0" smtClean="0"/>
              <a:t>News Papers: News and information can be found on the internet and typically faster then the news papers.</a:t>
            </a:r>
          </a:p>
          <a:p>
            <a:r>
              <a:rPr lang="en-US" dirty="0" smtClean="0"/>
              <a:t>Radio: has gone from local broadcasts to international podcasts.</a:t>
            </a:r>
          </a:p>
          <a:p>
            <a:r>
              <a:rPr lang="en-US" dirty="0" smtClean="0"/>
              <a:t>TV:  Can stream new or old broadcasts, or you can create your own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  <a:p>
            <a:pPr marL="45720" indent="0">
              <a:buNone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466162"/>
              </p:ext>
            </p:extLst>
          </p:nvPr>
        </p:nvGraphicFramePr>
        <p:xfrm>
          <a:off x="1219200" y="4292600"/>
          <a:ext cx="60960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Number of people who use</a:t>
                      </a:r>
                      <a:r>
                        <a:rPr lang="en-US" baseline="0" dirty="0" smtClean="0"/>
                        <a:t> the internet for their media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Newspaper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40% down from 52 percent in 2006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Radio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Network radio reaches 87 percent of Adults aged 18-34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45% of TV Viewers Get Their Shows Online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669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Through the progression in communication technology people are able to communicate one on one or in bigger numbers with a lot more ease.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" indent="0">
              <a:buNone/>
            </a:pPr>
            <a:r>
              <a:rPr lang="en-US" dirty="0" smtClean="0"/>
              <a:t>Do you think there are Negatives about communicating via Internet or Mobile phone?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15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sndAc>
          <p:stSnd>
            <p:snd r:embed="rId3" name="applause.wav"/>
          </p:stSnd>
        </p:sndAc>
      </p:transition>
    </mc:Choice>
    <mc:Fallback>
      <p:transition spd="slow"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460</TotalTime>
  <Words>371</Words>
  <Application>Microsoft Office PowerPoint</Application>
  <PresentationFormat>On-screen Show (4:3)</PresentationFormat>
  <Paragraphs>59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Perspective</vt:lpstr>
      <vt:lpstr>Using Technology to Communicate</vt:lpstr>
      <vt:lpstr>Technology's progression</vt:lpstr>
      <vt:lpstr>PowerPoint Presentation</vt:lpstr>
      <vt:lpstr>The Internet</vt:lpstr>
      <vt:lpstr>The Internet &gt; everything</vt:lpstr>
      <vt:lpstr>In Conclusion..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Used to Communicate</dc:title>
  <dc:creator>Dallon Bloxham</dc:creator>
  <cp:lastModifiedBy>Dallon Bloxham</cp:lastModifiedBy>
  <cp:revision>32</cp:revision>
  <dcterms:created xsi:type="dcterms:W3CDTF">2012-03-10T06:36:53Z</dcterms:created>
  <dcterms:modified xsi:type="dcterms:W3CDTF">2012-04-13T21:31:21Z</dcterms:modified>
</cp:coreProperties>
</file>